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94"/>
  </p:normalViewPr>
  <p:slideViewPr>
    <p:cSldViewPr snapToGrid="0">
      <p:cViewPr varScale="1">
        <p:scale>
          <a:sx n="121" d="100"/>
          <a:sy n="121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38D8-1266-7CF9-2D23-08615CBB6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A641BB-1720-F0C0-D65D-817969A7D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F3DBD-0CF3-4F91-106B-B6769574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3E74-88D5-BE49-874E-DE14DD0E078D}" type="datetimeFigureOut">
              <a:rPr lang="es-MX" smtClean="0"/>
              <a:t>28/08/25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B3870D-BD0F-56E3-6796-073ECFFB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3D632E-DED3-8653-CE70-160E32CA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6C99-D197-1E41-8587-4874D04D81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25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452C0-1D7E-767D-35D6-C366D724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C6720-F73C-7311-3172-08039AE52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7233C-AE39-FC7B-EC03-FCA156BA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3E74-88D5-BE49-874E-DE14DD0E078D}" type="datetimeFigureOut">
              <a:rPr lang="es-MX" smtClean="0"/>
              <a:t>28/08/25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287B03-8537-2A88-D063-C5524C4A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3D0314-F5DC-6084-1E48-DE5EC668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6C99-D197-1E41-8587-4874D04D81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718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0C50E3-A7EE-5FBC-0F13-6EA3A348E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51CBD8-D55C-DE11-6584-334BCFBB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934755-4206-DF42-E63F-7604A076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3E74-88D5-BE49-874E-DE14DD0E078D}" type="datetimeFigureOut">
              <a:rPr lang="es-MX" smtClean="0"/>
              <a:t>28/08/25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B9EF4C-C477-0684-6D60-F81234DE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AC3370-8416-F9DB-8F02-54DC55FA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6C99-D197-1E41-8587-4874D04D81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25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28B1C-5CB8-03AB-B387-65D3F1B5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72484-AECA-B2DB-85F8-1357097F9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84DFF8-2C51-CA75-4350-56577BA4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3E74-88D5-BE49-874E-DE14DD0E078D}" type="datetimeFigureOut">
              <a:rPr lang="es-MX" smtClean="0"/>
              <a:t>28/08/25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71A17D-8F4B-6965-D583-7B35B40DE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9DA737-FDDB-934F-D1C1-F854AC8A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6C99-D197-1E41-8587-4874D04D81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02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FA664-E193-C7BD-9A9B-36C4AD43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5C9420-AFD0-C99E-BF76-976D65638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D547AC-08C6-B9A2-6501-B98C105BF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3E74-88D5-BE49-874E-DE14DD0E078D}" type="datetimeFigureOut">
              <a:rPr lang="es-MX" smtClean="0"/>
              <a:t>28/08/25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DD610-A8B9-BD92-E700-802DCC27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A4ADCF-D7D3-6429-B061-4FDB2DEB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6C99-D197-1E41-8587-4874D04D81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15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04CE9-A91D-8E40-B71E-6D0932CC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2FD1EA-B814-0478-C31C-8EAC24589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2F563E-9F62-CF96-4B98-BB07C7502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F49A08-CF52-500C-E698-C90CF143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3E74-88D5-BE49-874E-DE14DD0E078D}" type="datetimeFigureOut">
              <a:rPr lang="es-MX" smtClean="0"/>
              <a:t>28/08/25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F5A7E2-466C-1695-C7FC-DEFF36FA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DDA0D9-E594-83C9-6BE0-B71791B8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6C99-D197-1E41-8587-4874D04D81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601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EF9FF-A1BB-D924-5518-57DDE42A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70AE0E-71F2-097F-BFFA-7E3F435C7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DF4E7C-6D04-DF38-C9B6-0E5523EF4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8AD05B-D7A6-1ED9-2607-9ADD85971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797D7D4-2ECB-40B0-98FF-84807EB76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4CF7BB-3776-4712-7B3B-6564B8F02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3E74-88D5-BE49-874E-DE14DD0E078D}" type="datetimeFigureOut">
              <a:rPr lang="es-MX" smtClean="0"/>
              <a:t>28/08/25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47B214-DA8A-7B76-2CB4-03840126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5B529F-9F7B-A42E-24EC-C65F016F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6C99-D197-1E41-8587-4874D04D81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21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3AA00-845F-AD76-E425-C971B655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5FD71F-DAD4-6244-70D5-9F00C8CB6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3E74-88D5-BE49-874E-DE14DD0E078D}" type="datetimeFigureOut">
              <a:rPr lang="es-MX" smtClean="0"/>
              <a:t>28/08/25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611BE7-D733-A270-9225-743466C3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3E251C-085E-47AE-5DA1-B6EC52B8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6C99-D197-1E41-8587-4874D04D81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39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C6D99E5-DE0A-217C-D006-C187B2EF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3E74-88D5-BE49-874E-DE14DD0E078D}" type="datetimeFigureOut">
              <a:rPr lang="es-MX" smtClean="0"/>
              <a:t>28/08/25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81151E-57A2-64F6-1BF4-D7C8CD411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0C155B-AE61-31CC-2212-20C9388C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6C99-D197-1E41-8587-4874D04D81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545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9307D-3885-F053-4BCB-1BC7E83B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C457A0-BFE8-DB8C-F6F1-25EC19F10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CFD805-6FF4-EF0E-C386-57E60E01D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BA1D85-6F0A-D85F-DA29-57342B00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3E74-88D5-BE49-874E-DE14DD0E078D}" type="datetimeFigureOut">
              <a:rPr lang="es-MX" smtClean="0"/>
              <a:t>28/08/25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ECA0D0-16F3-DB99-D877-20E5DFED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56746B-7CD0-0347-37E5-073EB6DD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6C99-D197-1E41-8587-4874D04D81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09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11DFA-4D9F-FF22-8482-984F2547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ED29E0-CA3D-E312-E1C5-9AF2CA399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1F3AD8-8174-73BB-0451-33FC1C482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61D9FE-1B1C-2572-0D82-CDE90807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3E74-88D5-BE49-874E-DE14DD0E078D}" type="datetimeFigureOut">
              <a:rPr lang="es-MX" smtClean="0"/>
              <a:t>28/08/25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9134A-4388-F93E-AC96-0464E386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2CC50-720B-0E67-BFC1-4C8AE170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6C99-D197-1E41-8587-4874D04D81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17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5E5C41-F706-611E-DCE3-A4FD204C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AE3902-AFB3-6845-B4B3-736CA791C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F38244-38D5-0B7D-0103-F2EE03088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33E74-88D5-BE49-874E-DE14DD0E078D}" type="datetimeFigureOut">
              <a:rPr lang="es-MX" smtClean="0"/>
              <a:t>28/08/25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8E4257-D8AA-30D6-478F-396BEFA6F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312CB9-8CB5-95CA-A9B3-ED25A70B9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3D6C99-D197-1E41-8587-4874D04D81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003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57812-8957-947F-22D6-9C74760E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4A83F-ED06-3E53-DD9D-BF1FB9A55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91B33B-B012-B95A-4616-AAB654F3D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4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0059C-C5D1-58C0-D451-25B35B289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CD7B2-E4A3-1CB7-F487-AAAC7977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4AC6F5-E31E-BBC3-D61A-00C9C164E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E0FE46-C88E-BB03-F4BA-0EA6CCD8F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8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49534-F57F-F6E7-30D7-F57B69B8A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7157A-03F9-7789-E9AF-325A51A6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C3FE47-9A87-3E8B-0C18-6A1612615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0112-4EF5-0760-52F7-6B1B78A12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6788"/>
            <a:ext cx="12257400" cy="68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6B29E-B509-E317-E769-1ACA4AA4F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C47DC-4EE9-05AE-6F06-92DF9CAD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67E0AF-BA4F-DE11-5314-92AE2C4DE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439822-DBE3-81EE-25BA-91551CFE5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60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ANTONIO DE JESUS ZAMARRIPA DE LUNA</dc:creator>
  <cp:lastModifiedBy>ANTONIO DE JESUS ZAMARRIPA DE LUNA</cp:lastModifiedBy>
  <cp:revision>1</cp:revision>
  <dcterms:created xsi:type="dcterms:W3CDTF">2025-08-28T18:52:00Z</dcterms:created>
  <dcterms:modified xsi:type="dcterms:W3CDTF">2025-08-28T18:53:37Z</dcterms:modified>
</cp:coreProperties>
</file>